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7" r:id="rId6"/>
    <p:sldId id="258" r:id="rId7"/>
    <p:sldId id="260" r:id="rId8"/>
    <p:sldId id="265" r:id="rId9"/>
    <p:sldId id="266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BIO</a:t>
            </a:r>
            <a:r>
              <a:rPr lang="en-US" baseline="0" dirty="0"/>
              <a:t> MEDICAL WASTE- PRE AND POST COVID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Covid BMW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Delhi</c:v>
                </c:pt>
                <c:pt idx="1">
                  <c:v>Gurgaon</c:v>
                </c:pt>
                <c:pt idx="2">
                  <c:v>Indore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5.5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5-B94F-9CBD-0AD2E4AF09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Covid- BMW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Delhi</c:v>
                </c:pt>
                <c:pt idx="1">
                  <c:v>Gurgaon</c:v>
                </c:pt>
                <c:pt idx="2">
                  <c:v>Indore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5-B94F-9CBD-0AD2E4AF09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 Covid- Covid BMW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Delhi</c:v>
                </c:pt>
                <c:pt idx="1">
                  <c:v>Gurgaon</c:v>
                </c:pt>
                <c:pt idx="2">
                  <c:v>Indore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2.5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5-B94F-9CBD-0AD2E4AF0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3190640"/>
        <c:axId val="2023189552"/>
      </c:barChart>
      <c:catAx>
        <c:axId val="202319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189552"/>
        <c:crosses val="autoZero"/>
        <c:auto val="1"/>
        <c:lblAlgn val="ctr"/>
        <c:lblOffset val="100"/>
        <c:noMultiLvlLbl val="0"/>
      </c:catAx>
      <c:valAx>
        <c:axId val="202318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Waste</a:t>
                </a:r>
                <a:r>
                  <a:rPr lang="en-US" baseline="0" dirty="0"/>
                  <a:t> in </a:t>
                </a:r>
                <a:r>
                  <a:rPr lang="en-US" baseline="0" dirty="0" err="1"/>
                  <a:t>Tonnes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19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4E98-B963-46EB-A131-29954624F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20477-B0FF-4984-8FB1-9C142469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CE21-63EB-4A95-A7A9-24F99565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D0E0-57AB-4AFB-ACA5-30573C71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1DD4D-CE4C-4AC8-A822-84615F3E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57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01CB-4C4B-49CE-AE28-F03C4573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41EBD-92E8-4FB7-987C-682AF3607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679E-CFCA-4DF7-BED8-DADC093D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4DA6-D260-4FC7-B514-70DF5524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E89D2-DDCF-4282-B86F-1E4B20E6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5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11A2E-0A69-4586-B71C-5338E25F4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C38CC-D005-42B8-AE55-1546900CE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73EC-D9E9-42BE-9B90-16A5C512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3595-0CF1-41D5-895B-5F518E05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E60D9-2274-4C08-8C33-BB235CBC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18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3FE8-46E4-44B2-85C8-1756FE2D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E41F-6786-42B0-B6E6-4C4BE135B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32992-AB5C-4B3C-80D1-55211D06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B88EC-69F9-49D2-98B4-303972D6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D036-747D-4D03-9C48-E820B040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99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F010-D761-4339-A45C-257FD536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CBC62-9815-4A80-83BB-917B3D9B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39F42-DD90-43FD-A22E-2C8591E6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9058-9AAF-4AC2-B34D-A3C51A38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3CA4-1CE0-4C24-9E16-C14ACCAD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64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79C-CEFC-4126-9200-55A0EDCF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AB56-3E5C-473B-9C48-8835CF705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24756-DAE3-4E31-9367-473C5872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0207-1A19-46B6-B2F5-3788F827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FBEB2-D159-4778-AF60-4E37F93E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644A3-E5FD-475B-9D48-474087A2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D8EC-260F-441D-8D69-E05C776F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BF6E2-0768-4531-B1CD-1C70C6B97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BF6C2-E84C-4FD7-AC4F-20DAACCAC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D433C-E881-491E-82E0-E3BAB5F63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D1291-4AC6-400B-82D2-578DB7E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3EB12-9CB6-47B2-831C-DB742696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CA9C8-93C8-49AA-8320-1F1D37DD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74598-DD45-4DD9-B595-B5906D03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55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3B9B-C8A0-4394-BBA4-58FBF826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0ACAC-193D-419A-A9AE-860DD110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EFFDB-606D-4CE3-838F-D89F2C6E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2C21C-616D-442E-AF61-3022A032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5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DE925-E451-4C84-ACB2-169FB3E1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285D7-9C84-4C15-966C-E3F791DE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E0F76-E43E-4DC6-93EB-157A32F8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1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557-ADDF-4B1C-8ADA-CDD039E1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CA5E-49A6-473C-AE22-A87CE920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F06A7-901A-4147-BFA7-5D54EE2E0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26C17-F768-4F10-AFCF-BB615BA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49C28-C583-4448-A2BF-245E5788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4FD6B-1D2D-4C15-96F8-8507BD36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72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5E0C-4CE4-4A28-B29A-7A16081E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4BC68-315E-4340-B1D9-CEB50790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F8EC1-3AC3-46C8-8571-CA17B18C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98214-B1B4-4484-AC2D-ED31B6A2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7F19C-090F-46B4-BEA5-ACE327F4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4ABF1-5A01-4D75-8357-4BACE1FB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43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93184-B45C-473A-8B96-13D90579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BF960-223C-40D6-933A-011DA176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9B05-60B9-4763-9EE1-31651F542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07DF-363A-4363-8137-B0D944C936EC}" type="datetimeFigureOut">
              <a:rPr lang="en-IN" smtClean="0"/>
              <a:t>06-07-2020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938D-FB40-49EC-90A4-CFC393603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D587-B856-44A4-9061-F6F547D6C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EA88-CB5A-4F57-A308-4A64C52A4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92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CD61-1977-496F-8FAF-940E7C598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Bio-medical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43D3B-48AD-40D5-BDC6-984E1394F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 err="1"/>
              <a:t>Satish</a:t>
            </a:r>
            <a:r>
              <a:rPr lang="en-IN" dirty="0"/>
              <a:t> Sinha</a:t>
            </a:r>
          </a:p>
          <a:p>
            <a:r>
              <a:rPr lang="en-IN" dirty="0"/>
              <a:t>Toxics Link</a:t>
            </a:r>
          </a:p>
        </p:txBody>
      </p:sp>
    </p:spTree>
    <p:extLst>
      <p:ext uri="{BB962C8B-B14F-4D97-AF65-F5344CB8AC3E}">
        <p14:creationId xmlns:p14="http://schemas.microsoft.com/office/powerpoint/2010/main" val="191414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DD0002-45A2-4F3B-BEEF-2E98B568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00" y="1339982"/>
            <a:ext cx="6888400" cy="3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6C8763-B06A-44E8-8CCE-FFDF6CAD4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61" y="871467"/>
            <a:ext cx="4163759" cy="52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 </a:t>
            </a:r>
            <a:r>
              <a:rPr lang="en-IN" b="1" dirty="0"/>
              <a:t>Data On BMW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Number of HCF                      	238259</a:t>
            </a:r>
          </a:p>
          <a:p>
            <a:r>
              <a:rPr lang="en-IN" dirty="0"/>
              <a:t>Bedded Facility                         	87281</a:t>
            </a:r>
          </a:p>
          <a:p>
            <a:r>
              <a:rPr lang="en-IN" dirty="0"/>
              <a:t>Number of beds                      	20,94,858</a:t>
            </a:r>
          </a:p>
          <a:p>
            <a:r>
              <a:rPr lang="en-IN" dirty="0"/>
              <a:t>Number of CBWTF                   	198</a:t>
            </a:r>
          </a:p>
          <a:p>
            <a:r>
              <a:rPr lang="en-IN" dirty="0"/>
              <a:t>Daily MBW generation              559 tonnes</a:t>
            </a:r>
          </a:p>
          <a:p>
            <a:r>
              <a:rPr lang="en-IN" dirty="0"/>
              <a:t>States not having CBWTF          7</a:t>
            </a:r>
          </a:p>
          <a:p>
            <a:r>
              <a:rPr lang="en-IN" dirty="0"/>
              <a:t>Growth rate 			 7%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294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Facts on coronavirus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715"/>
            <a:ext cx="9401269" cy="4701248"/>
          </a:xfrm>
        </p:spPr>
        <p:txBody>
          <a:bodyPr>
            <a:normAutofit/>
          </a:bodyPr>
          <a:lstStyle/>
          <a:p>
            <a:r>
              <a:rPr lang="en-IN" dirty="0"/>
              <a:t>Highly infectious </a:t>
            </a:r>
          </a:p>
          <a:p>
            <a:r>
              <a:rPr lang="en-IN" dirty="0"/>
              <a:t>Human to human transmission </a:t>
            </a:r>
          </a:p>
          <a:p>
            <a:r>
              <a:rPr lang="en-IN" dirty="0"/>
              <a:t>Transmission from infected surfaces</a:t>
            </a:r>
          </a:p>
          <a:p>
            <a:r>
              <a:rPr lang="en-IN" dirty="0"/>
              <a:t>Differing Lifespan of various surfaces</a:t>
            </a:r>
          </a:p>
          <a:p>
            <a:r>
              <a:rPr lang="en-IN" dirty="0"/>
              <a:t>Thermal and chemical disinfection </a:t>
            </a:r>
          </a:p>
          <a:p>
            <a:r>
              <a:rPr lang="en-IN" dirty="0"/>
              <a:t>Virus destroyed at 70 Celsius  for five minutes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522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Regulatory Framework/Treatment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Bio Medical waste management Rules 1998, revised 2016</a:t>
            </a:r>
          </a:p>
          <a:p>
            <a:r>
              <a:rPr lang="en-IN" b="1" dirty="0"/>
              <a:t>Guidelines on COVID waste issued by CPCB</a:t>
            </a:r>
          </a:p>
          <a:p>
            <a:pPr lvl="1"/>
            <a:r>
              <a:rPr lang="en-IN" b="1" dirty="0"/>
              <a:t>Treatment option    Incineration /Autoclave</a:t>
            </a:r>
          </a:p>
          <a:p>
            <a:pPr lvl="1"/>
            <a:r>
              <a:rPr lang="en-IN" b="1" dirty="0"/>
              <a:t>Current preference Incineration ?</a:t>
            </a:r>
          </a:p>
          <a:p>
            <a:pPr lvl="1"/>
            <a:r>
              <a:rPr lang="en-IN" b="1" dirty="0"/>
              <a:t>Double bag </a:t>
            </a:r>
          </a:p>
          <a:p>
            <a:pPr lvl="1"/>
            <a:r>
              <a:rPr lang="en-IN" b="1" dirty="0"/>
              <a:t>Use of PPE by waste workers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0092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9EB66F-64B3-3341-9247-0F2626FC850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89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D3DE3-3D40-4C9F-9D6D-4FEF19D14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70" y="1425587"/>
            <a:ext cx="6225208" cy="4223376"/>
          </a:xfrm>
        </p:spPr>
      </p:pic>
    </p:spTree>
    <p:extLst>
      <p:ext uri="{BB962C8B-B14F-4D97-AF65-F5344CB8AC3E}">
        <p14:creationId xmlns:p14="http://schemas.microsoft.com/office/powerpoint/2010/main" val="228032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70842-C4AA-4F9B-B673-2EB88BFC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1" y="1340929"/>
            <a:ext cx="5323438" cy="3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 in managing COVID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Inadequate information</a:t>
            </a:r>
          </a:p>
          <a:p>
            <a:r>
              <a:rPr lang="en-IN" dirty="0"/>
              <a:t>Increase in generation points, HH</a:t>
            </a:r>
          </a:p>
          <a:p>
            <a:r>
              <a:rPr lang="en-IN" dirty="0"/>
              <a:t>Increase in waste generation, PPEs( Plastics)</a:t>
            </a:r>
          </a:p>
          <a:p>
            <a:r>
              <a:rPr lang="en-IN" dirty="0"/>
              <a:t>Absence of  Bio waste management systems in many states</a:t>
            </a:r>
          </a:p>
          <a:p>
            <a:r>
              <a:rPr lang="en-IN" dirty="0"/>
              <a:t>Collection and treatment Infrastructure of HH waste</a:t>
            </a:r>
          </a:p>
          <a:p>
            <a:r>
              <a:rPr lang="en-IN" dirty="0"/>
              <a:t>Role and capacity of ULBs ?</a:t>
            </a:r>
          </a:p>
          <a:p>
            <a:r>
              <a:rPr lang="en-IN" dirty="0"/>
              <a:t>Overwhelm capacity 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363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Road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Lack of credible data on health care waste</a:t>
            </a:r>
          </a:p>
          <a:p>
            <a:r>
              <a:rPr lang="en-IN" dirty="0"/>
              <a:t>Improve Environmental Governance</a:t>
            </a:r>
          </a:p>
          <a:p>
            <a:r>
              <a:rPr lang="en-IN" dirty="0"/>
              <a:t>Management of liquid waste</a:t>
            </a:r>
          </a:p>
          <a:p>
            <a:r>
              <a:rPr lang="en-IN" dirty="0"/>
              <a:t> Possibility of Increased investment in  public health </a:t>
            </a:r>
          </a:p>
          <a:p>
            <a:r>
              <a:rPr lang="en-IN" dirty="0"/>
              <a:t>Increase in waste generation, Increase demand </a:t>
            </a:r>
          </a:p>
          <a:p>
            <a:r>
              <a:rPr lang="en-IN" dirty="0"/>
              <a:t>Well defined and established business model</a:t>
            </a:r>
          </a:p>
          <a:p>
            <a:r>
              <a:rPr lang="en-IN" dirty="0"/>
              <a:t>Immense opportunity for innovation and technology</a:t>
            </a:r>
          </a:p>
          <a:p>
            <a:r>
              <a:rPr lang="en-US" dirty="0"/>
              <a:t>Deficiency of infrastructure in select states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192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Bio-medical waste</vt:lpstr>
      <vt:lpstr> Data On BMW India</vt:lpstr>
      <vt:lpstr>Facts on coronavirus </vt:lpstr>
      <vt:lpstr>Regulatory Framework/Treatment technology</vt:lpstr>
      <vt:lpstr>PowerPoint Presentation</vt:lpstr>
      <vt:lpstr>PowerPoint Presentation</vt:lpstr>
      <vt:lpstr>PowerPoint Presentation</vt:lpstr>
      <vt:lpstr>Challenges in managing COVID waste</vt:lpstr>
      <vt:lpstr>Road Ahead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Bio-medical waste</dc:title>
  <dc:creator>7th Gen</dc:creator>
  <cp:lastModifiedBy>Majumdar</cp:lastModifiedBy>
  <cp:revision>18</cp:revision>
  <dcterms:created xsi:type="dcterms:W3CDTF">2020-06-11T05:41:47Z</dcterms:created>
  <dcterms:modified xsi:type="dcterms:W3CDTF">2020-07-06T12:12:36Z</dcterms:modified>
</cp:coreProperties>
</file>